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593E0C-9A1D-4C52-B983-B46EAA985B7F}">
  <a:tblStyle styleId="{C8593E0C-9A1D-4C52-B983-B46EAA985B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{C8593E0C-9A1D-4C52-B983-B46EAA985B7F}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